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76" r:id="rId9"/>
    <p:sldId id="263" r:id="rId10"/>
    <p:sldId id="264" r:id="rId11"/>
    <p:sldId id="270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Койнова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Алла Геннадьевна</a:t>
            </a:r>
            <a:endParaRPr lang="ru-RU" sz="2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071810"/>
            <a:ext cx="8458200" cy="142876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развития связной речи в дошкольном детстве</a:t>
            </a:r>
          </a:p>
          <a:p>
            <a:endParaRPr lang="ru-RU" dirty="0"/>
          </a:p>
        </p:txBody>
      </p:sp>
      <p:pic>
        <p:nvPicPr>
          <p:cNvPr id="4" name="Рисунок 3" descr="malenkiy-ora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4572000" cy="2571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третьем году жизни быстрыми темпами развиваются как понимание речи, так и активная речь, резко возрастает словарный запас, усложняется структура предложений. 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RFJnjLFAG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3643314"/>
            <a:ext cx="4858891" cy="3024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1804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старшем дошкольном возрасте дети способны активно участвовать в беседе, достаточно полно и точно отвечать на вопросы, дополнять и поправлять ответы других, подавать уместные реплики, формулировать вопросы.</a:t>
            </a:r>
          </a:p>
          <a:p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Характер диалога детей зависит от сложности задач, решаемых в совместной деятельности.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b="1" i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article116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1500174"/>
            <a:ext cx="5786478" cy="50006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-7072394" y="7000900"/>
            <a:ext cx="8686800" cy="10669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96356" cy="4865703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связной речи происходит постепенно вместе с развитием мышления и связано с усложнением детской деятельности и формами общения с окружающими людьми.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дошкольном возрасте закладывается фундамент формирования тех психических образований, которые будут развиваться в процессе учебной деятельности. Известно, что для каждого психического явления существуют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сензитивные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периоды развития: для младенческого возраста – ощущения, для дошкольников – речевая культура и восприятие.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Язык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средство общения, а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речь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сам процесс общения. </a:t>
            </a:r>
          </a:p>
          <a:p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Язык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абстрактен и воспроизводим, объективен по отношению к говорящему.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Речь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конкретна и неповторима, материальна, состоит из артикулируемых знаков.</a:t>
            </a:r>
          </a:p>
          <a:p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Язык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есть орудие мышления и познания, является средством выражения мысли.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Речь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рассматривается как способ формулирования мысли посредством языка.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Усвоение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ребенком родного языка проходит со строгой закономерностью и характеризуется рядом черт, общих для всех детей.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382675250_f1361338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3357562"/>
            <a:ext cx="6191250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Вопросами изучения речевого развития детей дошкольного возраста в разное время занимались Е.И.Тихеева,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Е.А.Флерина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А.М.Леушина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А.П.Усова, Ф.А.Сохин,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Л.А.Пеньевская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Л.П.Федоренко, Т.А.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Ладыженская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М.С.Лаврик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В.И.Логинова,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А.М.Бородич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Г.М.Лямина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М.М.Максакова и др.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Понимание речи имеет огромное значение во всем последующем развитии ребенка, является начальным этапом в развитии функции общения.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Складывается особый тип общения, при котором взрослый говорит, а ребенок отвечает мимикой, жестом, движением.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Obobshhenie-pedagogicheskogo-opyta-po-teme-«Razvitie-rechi-v-doshkolnom-vozraste»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472" y="3952869"/>
            <a:ext cx="4000528" cy="29051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080017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концу первого – началу второго года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жизни появляются первые осмысленные слова, но они преимущественно выражают желания и потребности ребенка.</a:t>
            </a:r>
          </a:p>
          <a:p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Uprazhneniya-dlya-razvitiya-rechi-reben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3643314"/>
            <a:ext cx="4071966" cy="28061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Только во второй половине второго года жизни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слова начинают служить для малыша обозначениями предметов. С этого момента ребенок начинает использовать слова для обращения к взрослому и приобретает возможность посредством речи вступать в сознательное общение со взрослым.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 концу второго года жизни ребенка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слова начинают грамматически оформляться. Дети выражают свои мысли и желания более точно и ясно. 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Речь в этот период выступает в двух </a:t>
            </a:r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основных функциях: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 как средство установления контакта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 как средство познания мира.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</TotalTime>
  <Words>389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Выполнила: Койнова Алла Геннадьевна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Выполнила:  сТудент 2 курса, группа ППДОз 14-05  Койнова а.г.</dc:title>
  <dc:creator>1</dc:creator>
  <cp:lastModifiedBy>1</cp:lastModifiedBy>
  <cp:revision>26</cp:revision>
  <dcterms:created xsi:type="dcterms:W3CDTF">2015-12-08T12:17:42Z</dcterms:created>
  <dcterms:modified xsi:type="dcterms:W3CDTF">2016-02-23T14:53:02Z</dcterms:modified>
</cp:coreProperties>
</file>